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14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9F7426-87A5-4373-A5EC-1F242CCA1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8DAA403-3BD2-4C09-B650-7D583A7FD6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74D807-E25F-499C-913E-C4DF69C98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003BC5-AEB8-45D1-89D0-39265A2F5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AA1E19-742C-4F40-8841-4A8B9EAC6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19833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02D4C8-FF35-4257-8FC5-B28249F4B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BD2255E-DA58-4B42-A279-C7674879A5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F40DCD-7005-49B7-9E54-D5F96C110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7BD94A-6DC9-416B-B85C-2D0D05F54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60F0A-12E6-450C-A9BE-6B853C192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4551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E5D547B-702F-4561-897F-BD40EA475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CFF399C-996F-4D0A-A6CA-3AE3D98D7A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20B337-1F2F-4F8C-8EDE-160C88DF1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11E022E-5C01-42DA-A819-3387AC386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A78E0F-0D1E-4C88-BE4E-AB36E1594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42803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692F61-1C7B-4908-BC12-E6445585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A9ADCF-61B9-44E3-8CCE-AECD059021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967AA5-A06E-4E8F-BC5E-81992CE55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2CA0D5-AC0A-4824-9615-F8C2FC35C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225AF3-63B9-4EE4-9E1D-A2F47E51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55909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5AB5DA-9F49-4949-AF1B-E1895DFB6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AB659B2-7A3B-4134-8A4A-081DDC8D8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9DB78F-19C4-4658-91BD-B3835A27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4C2DB81-9B61-4C5D-AD5A-7EFB356D0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C0F3668-D8D1-4A2F-A269-602752CE0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98473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42ECE1-2076-4B43-B33C-19FE7F287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955A4-E8E4-4327-88E8-116FB4A5F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6C0A9C-32D3-470A-A542-DF676377F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11841AF-7B77-4F21-B1D3-24B41C6A6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675841-DC62-4A8C-B39A-0B249D732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6FB5EBF-865F-4E7D-A301-04AB1506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71859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2DAA44-01D6-42C4-BB2E-5E25987BE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69B8F8-AAC7-4B88-8C9B-7F58CCB8B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93FA977-DF41-44A0-9567-3336E4F06C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8CB3047-F3C4-424A-8FD3-E0A1C4FC68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4E5D32F-8E07-4C6B-B3DC-C34851A173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647D28D-7F68-441E-A731-3934C8EE2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38D17A6-0B6E-453D-8DE8-C809AD2BA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A5E2A3F-3A2A-4388-AA3B-C0FDA99EA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9732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17EE0A-FB57-4A23-B48E-FFD6CED5B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955D7E2-CF4E-438F-9FF4-069401C40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726E2A5-6B52-401A-A403-42FBB6263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9A500D9-9783-413B-ABF3-D761907CB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88636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BB330BB-82FC-429D-A001-F6F0D56DF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313F17B-FA05-43E7-A1A5-0F34835A5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8E3D7BC-C3F4-4C25-97CC-0219CAC1F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65427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D527B-2D8A-4F78-9CD2-7E213A726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1B661E-A544-4467-9A08-D78DFB3B1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87E8C51-BF20-4E02-874A-B439937C72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D13AC20-5381-417F-B351-B98BC37AB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47780AA-E366-49DD-A038-860FA0DB3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41FA18-6A59-4DD3-A4EC-0A22AF3F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65683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AC7C4D-1A5D-4032-AD89-20B318C55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D1051D9-9D9F-4443-AB55-8A04189B86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3E4B2C4-13D5-4611-AF96-977F040BD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F95C55F-5B70-442B-892A-30BC46B09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5068AD-311E-4A16-8230-89E76AC4D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F283192-BF64-4048-846E-BCE7AB345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89532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26F1536-5453-414C-AB6B-085AB5B45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C7BD6E-CD4D-4F3F-A22D-7293A1CD4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892116C-B6AA-4BF6-B8B5-113A878AE2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92286-B6DE-427F-8C04-0B47FF759EEA}" type="datetimeFigureOut">
              <a:rPr lang="es-MX" smtClean="0"/>
              <a:t>25/05/2021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1D4044F-2955-49A7-ADBE-8B0C02B276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266CB2C-6F49-4755-A6A3-B121EB405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CCDE6-CD0F-404D-82EC-4101481C6D2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54231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8992" y="-34538"/>
            <a:ext cx="6655405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5194" y="-23905"/>
            <a:ext cx="6705251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6886" y="-23905"/>
            <a:ext cx="6705251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3B0E96A-4330-423B-A054-17FFD2891A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2409" y="895483"/>
            <a:ext cx="5786232" cy="3011190"/>
          </a:xfrm>
        </p:spPr>
        <p:txBody>
          <a:bodyPr>
            <a:normAutofit/>
          </a:bodyPr>
          <a:lstStyle/>
          <a:p>
            <a:r>
              <a:rPr lang="es-MX" sz="5400" b="1" i="0">
                <a:solidFill>
                  <a:schemeClr val="bg1"/>
                </a:solidFill>
                <a:effectLst/>
                <a:latin typeface="Segoe UI Web"/>
              </a:rPr>
              <a:t>Producto Integrador de aprendizaje</a:t>
            </a:r>
            <a:endParaRPr lang="es-MX" sz="540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05176A0-483B-4831-90A1-C4BF8D45BA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66270" y="4142096"/>
            <a:ext cx="5338511" cy="1055142"/>
          </a:xfrm>
        </p:spPr>
        <p:txBody>
          <a:bodyPr>
            <a:normAutofit/>
          </a:bodyPr>
          <a:lstStyle/>
          <a:p>
            <a:r>
              <a:rPr lang="es-MX" sz="2000">
                <a:solidFill>
                  <a:schemeClr val="bg1"/>
                </a:solidFill>
              </a:rPr>
              <a:t>Controladores y Microcontroladores</a:t>
            </a: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4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83101" y="357831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" name="Oval 30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264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8E6D61-9BFF-4099-9422-4E430DBC6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es-MX">
                <a:solidFill>
                  <a:schemeClr val="bg1"/>
                </a:solidFill>
              </a:rPr>
              <a:t>Descripción del problema </a:t>
            </a: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50AA42-11FB-41C4-9B67-A67FD64126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300" b="0" i="0">
                <a:solidFill>
                  <a:schemeClr val="bg1"/>
                </a:solidFill>
                <a:effectLst/>
                <a:latin typeface="Segoe UI Web"/>
              </a:rPr>
              <a:t>Construir un sistema electrónico que muestre varias funciones mediante 2 displays 7 segmentos, funciones.</a:t>
            </a:r>
          </a:p>
          <a:p>
            <a:pPr marL="0" indent="0">
              <a:buNone/>
            </a:pPr>
            <a:endParaRPr lang="es-ES" sz="1300" b="0" i="0">
              <a:solidFill>
                <a:schemeClr val="bg1"/>
              </a:solidFill>
              <a:effectLst/>
              <a:latin typeface="Segoe UI Web"/>
            </a:endParaRPr>
          </a:p>
          <a:p>
            <a:pPr>
              <a:buFont typeface="+mj-lt"/>
              <a:buAutoNum type="arabicPeriod"/>
            </a:pPr>
            <a:r>
              <a:rPr lang="es-ES" sz="1300" b="0" i="0">
                <a:solidFill>
                  <a:schemeClr val="bg1"/>
                </a:solidFill>
                <a:effectLst/>
                <a:latin typeface="Segoe UI Web"/>
              </a:rPr>
              <a:t>Cuando se conecte el sistema este debe de mostrar un contador automático ascendente de 0 a 99, </a:t>
            </a:r>
            <a:r>
              <a:rPr lang="es-ES" sz="1300" b="1" i="0">
                <a:solidFill>
                  <a:schemeClr val="bg1"/>
                </a:solidFill>
                <a:effectLst/>
                <a:latin typeface="Segoe UI Web"/>
              </a:rPr>
              <a:t>su incremento debe de ser por TIMER y no por delay</a:t>
            </a:r>
            <a:r>
              <a:rPr lang="es-ES" sz="1300" b="0" i="0">
                <a:solidFill>
                  <a:schemeClr val="bg1"/>
                </a:solidFill>
                <a:effectLst/>
                <a:latin typeface="Segoe UI Web"/>
              </a:rPr>
              <a:t>.</a:t>
            </a:r>
          </a:p>
          <a:p>
            <a:pPr>
              <a:buFont typeface="+mj-lt"/>
              <a:buAutoNum type="arabicPeriod"/>
            </a:pPr>
            <a:endParaRPr lang="es-ES" sz="1300" b="0" i="0">
              <a:solidFill>
                <a:schemeClr val="bg1"/>
              </a:solidFill>
              <a:effectLst/>
              <a:latin typeface="Segoe UI Web"/>
            </a:endParaRPr>
          </a:p>
          <a:p>
            <a:pPr>
              <a:buFont typeface="+mj-lt"/>
              <a:buAutoNum type="arabicPeriod"/>
            </a:pPr>
            <a:r>
              <a:rPr lang="es-ES" sz="1300" b="0" i="0">
                <a:solidFill>
                  <a:schemeClr val="bg1"/>
                </a:solidFill>
                <a:effectLst/>
                <a:latin typeface="Segoe UI Web"/>
              </a:rPr>
              <a:t>Si se presiona el botón "modo" el sistema deberá de cambiar de modalidad y el contador 0 a 99 deberá de aumentar de forma manual desde un botón "ascendente".</a:t>
            </a:r>
          </a:p>
          <a:p>
            <a:pPr>
              <a:buFont typeface="+mj-lt"/>
              <a:buAutoNum type="arabicPeriod"/>
            </a:pPr>
            <a:endParaRPr lang="es-ES" sz="1300" b="0" i="0">
              <a:solidFill>
                <a:schemeClr val="bg1"/>
              </a:solidFill>
              <a:effectLst/>
              <a:latin typeface="Segoe UI Web"/>
            </a:endParaRPr>
          </a:p>
          <a:p>
            <a:pPr>
              <a:buFont typeface="+mj-lt"/>
              <a:buAutoNum type="arabicPeriod"/>
            </a:pPr>
            <a:r>
              <a:rPr lang="es-ES" sz="1300" b="0" i="0">
                <a:solidFill>
                  <a:schemeClr val="bg1"/>
                </a:solidFill>
                <a:effectLst/>
                <a:latin typeface="Segoe UI Web"/>
              </a:rPr>
              <a:t>Si se presiona de nuevo el botón "modo" el sistema deberá de cambiar de modalidad y el contador 0 a 99 deberá de descender de forma manual desde un botón "descendente".</a:t>
            </a:r>
          </a:p>
          <a:p>
            <a:pPr>
              <a:buFont typeface="+mj-lt"/>
              <a:buAutoNum type="arabicPeriod"/>
            </a:pPr>
            <a:endParaRPr lang="es-ES" sz="1300" b="0" i="0">
              <a:solidFill>
                <a:schemeClr val="bg1"/>
              </a:solidFill>
              <a:effectLst/>
              <a:latin typeface="Segoe UI Web"/>
            </a:endParaRPr>
          </a:p>
          <a:p>
            <a:pPr>
              <a:buFont typeface="+mj-lt"/>
              <a:buAutoNum type="arabicPeriod"/>
            </a:pPr>
            <a:r>
              <a:rPr lang="es-ES" sz="1300" b="0" i="0">
                <a:solidFill>
                  <a:schemeClr val="bg1"/>
                </a:solidFill>
                <a:effectLst/>
                <a:latin typeface="Segoe UI Web"/>
              </a:rPr>
              <a:t>Si se presiona de nuevo el botón "modo" el sistema deberá de cambiar de modalidad y los display deberán de mostrar la lectura de un potenciómetro ADC </a:t>
            </a:r>
            <a:r>
              <a:rPr lang="es-ES" sz="1300" b="1" i="0">
                <a:solidFill>
                  <a:schemeClr val="bg1"/>
                </a:solidFill>
                <a:effectLst/>
                <a:latin typeface="Segoe UI Web"/>
              </a:rPr>
              <a:t>(0V → 00, 5V → 99)</a:t>
            </a:r>
            <a:endParaRPr lang="es-ES" sz="1300" b="0" i="0">
              <a:solidFill>
                <a:schemeClr val="bg1"/>
              </a:solidFill>
              <a:effectLst/>
              <a:latin typeface="Segoe UI Web"/>
            </a:endParaRPr>
          </a:p>
          <a:p>
            <a:pPr marL="0" indent="0">
              <a:buNone/>
            </a:pPr>
            <a:endParaRPr lang="es-MX" sz="13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5772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CC6556-A6DE-40E6-9ECF-38B7E0D44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Diagrama de bloques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D4F05DDC-2FF4-47C2-A9BF-8A37DDB7995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64477" y="961812"/>
            <a:ext cx="5136444" cy="49309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65662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92FF424-50F9-4600-91C0-77351B9D5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Diagrama de transición de estados finitos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F9EAE17C-40E3-45D0-A38C-E4B12AEEDC4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600" y="1028244"/>
            <a:ext cx="7188199" cy="479812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62734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EF480C0-F79C-4F0B-BA72-E50271470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Diagrama de flujo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4A40E2C8-5203-4A03-86B9-05B3FC87D78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600" y="983318"/>
            <a:ext cx="7188199" cy="48879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34322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7DB392A-97C3-4234-B51F-39C34F9D5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es-MX">
                <a:solidFill>
                  <a:schemeClr val="bg1"/>
                </a:solidFill>
              </a:rPr>
              <a:t>Lista de materiales</a:t>
            </a: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BEE8A4-BE2B-49FD-AEA3-D94CA975F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r>
              <a:rPr lang="es-MX" sz="26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 ATMEGA328p</a:t>
            </a:r>
          </a:p>
          <a:p>
            <a:r>
              <a:rPr lang="es-MX" sz="26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14 resistencias 330</a:t>
            </a:r>
          </a:p>
          <a:p>
            <a:r>
              <a:rPr lang="es-MX" sz="26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 resistencia 10K</a:t>
            </a:r>
          </a:p>
          <a:p>
            <a:r>
              <a:rPr lang="es-MX" sz="26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 capacitor 100nF</a:t>
            </a:r>
          </a:p>
          <a:p>
            <a:r>
              <a:rPr lang="es-MX" sz="26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 capacitor 1nF</a:t>
            </a:r>
          </a:p>
          <a:p>
            <a:r>
              <a:rPr lang="es-MX" sz="26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 capacitor 0.1uF</a:t>
            </a:r>
          </a:p>
          <a:p>
            <a:r>
              <a:rPr lang="es-MX" sz="26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2 display 7seg cc</a:t>
            </a:r>
          </a:p>
          <a:p>
            <a:r>
              <a:rPr lang="es-MX" sz="26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4 botones</a:t>
            </a:r>
          </a:p>
          <a:p>
            <a:r>
              <a:rPr lang="es-MX" sz="26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 potenciómetro </a:t>
            </a:r>
          </a:p>
          <a:p>
            <a:endParaRPr lang="es-MX" sz="2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896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C69F040-BB06-475D-BCEC-1E78F5D3C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Diagrama Esquemático </a:t>
            </a:r>
          </a:p>
        </p:txBody>
      </p:sp>
      <p:cxnSp>
        <p:nvCxnSpPr>
          <p:cNvPr id="16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Marcador de contenido 3" descr="Diagrama&#10;&#10;Descripción generada automáticamente con confianza baja">
            <a:extLst>
              <a:ext uri="{FF2B5EF4-FFF2-40B4-BE49-F238E27FC236}">
                <a16:creationId xmlns:a16="http://schemas.microsoft.com/office/drawing/2014/main" id="{4708CFD7-0708-462B-9034-4CB54B39C03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822" y="1131038"/>
            <a:ext cx="6553545" cy="460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69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2F0EC48-AD8E-4B66-8668-26E058911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PCB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E247449-9E77-4775-96BA-9650487161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7977" y="492573"/>
            <a:ext cx="5925235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043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7E7AECD-431A-404F-8494-FF5CCBB4C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Funcionamiento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LCYMP_PIA">
            <a:hlinkClick r:id="" action="ppaction://media"/>
            <a:extLst>
              <a:ext uri="{FF2B5EF4-FFF2-40B4-BE49-F238E27FC236}">
                <a16:creationId xmlns:a16="http://schemas.microsoft.com/office/drawing/2014/main" id="{411F7482-1A82-4D0A-8FFA-8440627A95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7302" y="2374174"/>
            <a:ext cx="6193270" cy="431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989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206</Words>
  <Application>Microsoft Office PowerPoint</Application>
  <PresentationFormat>Panorámica</PresentationFormat>
  <Paragraphs>28</Paragraphs>
  <Slides>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Segoe UI Web</vt:lpstr>
      <vt:lpstr>Times New Roman</vt:lpstr>
      <vt:lpstr>Tema de Office</vt:lpstr>
      <vt:lpstr>Producto Integrador de aprendizaje</vt:lpstr>
      <vt:lpstr>Descripción del problema </vt:lpstr>
      <vt:lpstr>Diagrama de bloques</vt:lpstr>
      <vt:lpstr>Diagrama de transición de estados finitos</vt:lpstr>
      <vt:lpstr>Diagrama de flujo</vt:lpstr>
      <vt:lpstr>Lista de materiales</vt:lpstr>
      <vt:lpstr>Diagrama Esquemático </vt:lpstr>
      <vt:lpstr>PCB</vt:lpstr>
      <vt:lpstr>Funcionamiento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Producto Integrador de aprendizaje</dc:title>
  <dc:creator>gamaliel rios</dc:creator>
  <cp:lastModifiedBy>gamaliel rios</cp:lastModifiedBy>
  <cp:revision>2</cp:revision>
  <dcterms:created xsi:type="dcterms:W3CDTF">2021-05-25T05:25:42Z</dcterms:created>
  <dcterms:modified xsi:type="dcterms:W3CDTF">2021-05-25T05:47:57Z</dcterms:modified>
</cp:coreProperties>
</file>

<file path=docProps/thumbnail.jpeg>
</file>